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59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60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69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2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3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66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14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9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6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20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3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C390-C177-46DD-A2D7-D64F02A158F5}" type="datetimeFigureOut">
              <a:rPr lang="fr-FR" smtClean="0"/>
              <a:t>21/07/2015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37B9-6A53-412A-97E4-BEEA6E6266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42120"/>
            <a:ext cx="3758719" cy="286166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67544" y="764703"/>
            <a:ext cx="77087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itchFamily="34" charset="0"/>
              </a:rPr>
              <a:t>Position-Specific Isotope Analysis – a retro-biosynthetic approach to elucidate and 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predict </a:t>
            </a:r>
            <a:r>
              <a:rPr lang="en-US" b="1" dirty="0">
                <a:latin typeface="Arial Narrow" pitchFamily="34" charset="0"/>
              </a:rPr>
              <a:t>biosynthetic pathways as shown for Tramadol.</a:t>
            </a:r>
            <a:endParaRPr lang="fr-FR" dirty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K. M. </a:t>
            </a:r>
            <a:r>
              <a:rPr lang="en-US" dirty="0" err="1">
                <a:latin typeface="Arial Narrow" pitchFamily="34" charset="0"/>
              </a:rPr>
              <a:t>Romek</a:t>
            </a:r>
            <a:r>
              <a:rPr lang="en-US" dirty="0">
                <a:latin typeface="Arial Narrow" pitchFamily="34" charset="0"/>
              </a:rPr>
              <a:t>, P. Nun, G. S. </a:t>
            </a:r>
            <a:r>
              <a:rPr lang="en-US" dirty="0" err="1">
                <a:latin typeface="Arial Narrow" pitchFamily="34" charset="0"/>
              </a:rPr>
              <a:t>Remaud</a:t>
            </a:r>
            <a:r>
              <a:rPr lang="en-US" dirty="0">
                <a:latin typeface="Arial Narrow" pitchFamily="34" charset="0"/>
              </a:rPr>
              <a:t>, V. Silvestre, G. </a:t>
            </a:r>
            <a:r>
              <a:rPr lang="en-US" dirty="0" err="1">
                <a:latin typeface="Arial Narrow" pitchFamily="34" charset="0"/>
              </a:rPr>
              <a:t>Sotoing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Taïwe</a:t>
            </a:r>
            <a:r>
              <a:rPr lang="en-US" dirty="0">
                <a:latin typeface="Arial Narrow" pitchFamily="34" charset="0"/>
              </a:rPr>
              <a:t>, F. </a:t>
            </a:r>
            <a:r>
              <a:rPr lang="en-US" dirty="0" err="1">
                <a:latin typeface="Arial Narrow" pitchFamily="34" charset="0"/>
              </a:rPr>
              <a:t>Lecerf</a:t>
            </a:r>
            <a:r>
              <a:rPr lang="en-US" dirty="0">
                <a:latin typeface="Arial Narrow" pitchFamily="34" charset="0"/>
              </a:rPr>
              <a:t>-Schmidt, </a:t>
            </a:r>
            <a:endParaRPr lang="en-US" dirty="0" smtClean="0">
              <a:latin typeface="Arial Narrow" pitchFamily="34" charset="0"/>
            </a:endParaRPr>
          </a:p>
          <a:p>
            <a:pPr marL="342900" indent="-342900">
              <a:buAutoNum type="alphaUcPeriod"/>
            </a:pPr>
            <a:r>
              <a:rPr lang="en-US" dirty="0" err="1" smtClean="0">
                <a:latin typeface="Arial Narrow" pitchFamily="34" charset="0"/>
              </a:rPr>
              <a:t>Boumendjel</a:t>
            </a:r>
            <a:r>
              <a:rPr lang="en-US" dirty="0">
                <a:latin typeface="Arial Narrow" pitchFamily="34" charset="0"/>
              </a:rPr>
              <a:t>, M. De </a:t>
            </a:r>
            <a:r>
              <a:rPr lang="en-US" dirty="0" err="1">
                <a:latin typeface="Arial Narrow" pitchFamily="34" charset="0"/>
              </a:rPr>
              <a:t>Waard</a:t>
            </a:r>
            <a:r>
              <a:rPr lang="en-US" dirty="0">
                <a:latin typeface="Arial Narrow" pitchFamily="34" charset="0"/>
              </a:rPr>
              <a:t>, Richard J. </a:t>
            </a:r>
            <a:r>
              <a:rPr lang="en-US" dirty="0" smtClean="0">
                <a:latin typeface="Arial Narrow" pitchFamily="34" charset="0"/>
              </a:rPr>
              <a:t>Robins.</a:t>
            </a:r>
          </a:p>
          <a:p>
            <a:pPr marL="342900" indent="-342900">
              <a:buAutoNum type="alphaUcPeriod"/>
            </a:pPr>
            <a:endParaRPr lang="fr-FR" dirty="0">
              <a:latin typeface="Arial Narrow" pitchFamily="34" charset="0"/>
            </a:endParaRPr>
          </a:p>
          <a:p>
            <a:r>
              <a:rPr lang="en-US" i="1" dirty="0">
                <a:latin typeface="Arial Narrow" pitchFamily="34" charset="0"/>
              </a:rPr>
              <a:t>Proc. Natl. Acad. Sci. U. S. A</a:t>
            </a:r>
            <a:r>
              <a:rPr lang="en-US" dirty="0">
                <a:latin typeface="Arial Narrow" pitchFamily="34" charset="0"/>
              </a:rPr>
              <a:t>., </a:t>
            </a:r>
            <a:r>
              <a:rPr lang="en-US" b="1" dirty="0">
                <a:latin typeface="Arial Narrow" pitchFamily="34" charset="0"/>
              </a:rPr>
              <a:t>2015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i="1" dirty="0">
                <a:latin typeface="Arial Narrow" pitchFamily="34" charset="0"/>
              </a:rPr>
              <a:t>112</a:t>
            </a:r>
            <a:r>
              <a:rPr lang="en-US" dirty="0">
                <a:latin typeface="Arial Narrow" pitchFamily="34" charset="0"/>
              </a:rPr>
              <a:t>, 8296-301.</a:t>
            </a:r>
            <a:endParaRPr lang="fr-FR" dirty="0">
              <a:latin typeface="Arial Narrow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036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Ahcene</dc:creator>
  <cp:lastModifiedBy> Ahcene</cp:lastModifiedBy>
  <cp:revision>1</cp:revision>
  <dcterms:created xsi:type="dcterms:W3CDTF">2015-07-21T06:51:15Z</dcterms:created>
  <dcterms:modified xsi:type="dcterms:W3CDTF">2015-07-21T06:52:24Z</dcterms:modified>
</cp:coreProperties>
</file>